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19"/>
  </p:notesMasterIdLst>
  <p:sldIdLst>
    <p:sldId id="258" r:id="rId2"/>
    <p:sldId id="518" r:id="rId3"/>
    <p:sldId id="515" r:id="rId4"/>
    <p:sldId id="516" r:id="rId5"/>
    <p:sldId id="517" r:id="rId6"/>
    <p:sldId id="512" r:id="rId7"/>
    <p:sldId id="520" r:id="rId8"/>
    <p:sldId id="513" r:id="rId9"/>
    <p:sldId id="514" r:id="rId10"/>
    <p:sldId id="531" r:id="rId11"/>
    <p:sldId id="532" r:id="rId12"/>
    <p:sldId id="519" r:id="rId13"/>
    <p:sldId id="533" r:id="rId14"/>
    <p:sldId id="534" r:id="rId15"/>
    <p:sldId id="521" r:id="rId16"/>
    <p:sldId id="522" r:id="rId17"/>
    <p:sldId id="53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86378" autoAdjust="0"/>
  </p:normalViewPr>
  <p:slideViewPr>
    <p:cSldViewPr snapToGrid="0">
      <p:cViewPr varScale="1">
        <p:scale>
          <a:sx n="97" d="100"/>
          <a:sy n="97" d="100"/>
        </p:scale>
        <p:origin x="90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2984-D37D-4215-B96D-2B0843F7DBD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07E8-4914-46F7-91BE-74D84EE028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994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15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111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210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romeo_schmid_20"/>
          <p:cNvPicPr>
            <a:picLocks noChangeAspect="1" noChangeArrowheads="1"/>
          </p:cNvPicPr>
          <p:nvPr userDrawn="1"/>
        </p:nvPicPr>
        <p:blipFill>
          <a:blip r:embed="rId2" cstate="print"/>
          <a:srcRect l="11504" b="442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1"/>
          <p:cNvSpPr>
            <a:spLocks noGrp="1"/>
          </p:cNvSpPr>
          <p:nvPr>
            <p:ph type="title"/>
          </p:nvPr>
        </p:nvSpPr>
        <p:spPr>
          <a:xfrm>
            <a:off x="3923928" y="4437112"/>
            <a:ext cx="4968552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fontAlgn="base">
              <a:spcBef>
                <a:spcPct val="0"/>
              </a:spcBef>
              <a:spcAft>
                <a:spcPct val="0"/>
              </a:spcAft>
              <a:defRPr lang="de-DE" sz="2400" b="1" kern="1200" dirty="0" smtClean="0">
                <a:solidFill>
                  <a:schemeClr val="bg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3923928" y="5705872"/>
            <a:ext cx="4896222" cy="819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de-DE" sz="1350" kern="120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626" y="334679"/>
            <a:ext cx="1439863" cy="47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8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44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92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735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916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632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150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0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984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066F-BBB6-48BD-8EA7-976E36553357}" type="datetimeFigureOut">
              <a:rPr lang="de-CH" smtClean="0"/>
              <a:t>27.04.2018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5132-F081-4614-8A4D-4D54013747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131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Schaffhausen. </a:t>
            </a:r>
            <a:r>
              <a:rPr lang="de-CH" dirty="0" smtClean="0">
                <a:solidFill>
                  <a:srgbClr val="00B0F0"/>
                </a:solidFill>
              </a:rPr>
              <a:t>HEV GV 2018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Donnerstag, 3. Mai 2018 </a:t>
            </a:r>
            <a:r>
              <a:rPr lang="de-CH" dirty="0" smtClean="0">
                <a:solidFill>
                  <a:srgbClr val="00B0F0"/>
                </a:solidFill>
              </a:rPr>
              <a:t>I</a:t>
            </a:r>
            <a:r>
              <a:rPr lang="de-CH" dirty="0" smtClean="0"/>
              <a:t> Park Casino SH</a:t>
            </a:r>
          </a:p>
          <a:p>
            <a:r>
              <a:rPr lang="de-CH" dirty="0" smtClean="0"/>
              <a:t>Christian Amsler </a:t>
            </a:r>
            <a:r>
              <a:rPr lang="de-CH" dirty="0" smtClean="0">
                <a:solidFill>
                  <a:srgbClr val="00B0F0"/>
                </a:solidFill>
              </a:rPr>
              <a:t>I</a:t>
            </a:r>
            <a:r>
              <a:rPr lang="de-CH" dirty="0" smtClean="0"/>
              <a:t> Regierungspräsident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" y="4437112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haffhausenka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B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713"/>
            <a:ext cx="1133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Rectangle 4" descr="Vertikal hell"/>
          <p:cNvSpPr>
            <a:spLocks noChangeArrowheads="1"/>
          </p:cNvSpPr>
          <p:nvPr/>
        </p:nvSpPr>
        <p:spPr bwMode="auto">
          <a:xfrm>
            <a:off x="2941638" y="1984375"/>
            <a:ext cx="1492250" cy="1474788"/>
          </a:xfrm>
          <a:prstGeom prst="rect">
            <a:avLst/>
          </a:prstGeom>
          <a:pattFill prst="ltVert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63513" y="5822950"/>
            <a:ext cx="8505825" cy="8223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de-CH" dirty="0">
                <a:solidFill>
                  <a:srgbClr val="FCEA04"/>
                </a:solidFill>
                <a:latin typeface="Arial" pitchFamily="34" charset="0"/>
              </a:rPr>
              <a:t>Quadrat mit 1000 m Seitenlänge &gt; Feuerthaler Brücke, A4 Brücke und Rheinuferstrasse - Güterbahnhof</a:t>
            </a:r>
          </a:p>
        </p:txBody>
      </p:sp>
    </p:spTree>
    <p:extLst>
      <p:ext uri="{BB962C8B-B14F-4D97-AF65-F5344CB8AC3E}">
        <p14:creationId xmlns:p14="http://schemas.microsoft.com/office/powerpoint/2010/main" val="1125146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5081588"/>
            <a:ext cx="8178800" cy="1670050"/>
          </a:xfrm>
          <a:solidFill>
            <a:schemeClr val="tx1"/>
          </a:solidFill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de-CH" sz="2800" dirty="0" smtClean="0">
                <a:solidFill>
                  <a:srgbClr val="FCEA04"/>
                </a:solidFill>
                <a:effectLst/>
                <a:latin typeface="Arial" pitchFamily="34" charset="0"/>
              </a:rPr>
              <a:t>Zehntausend 3 Zimmer Wohnungen </a:t>
            </a:r>
            <a:r>
              <a:rPr lang="de-CH" sz="2800" dirty="0" smtClean="0">
                <a:solidFill>
                  <a:srgbClr val="FCEA04"/>
                </a:solidFill>
                <a:effectLst/>
              </a:rPr>
              <a:t>à</a:t>
            </a:r>
            <a:r>
              <a:rPr lang="de-CH" sz="2800" dirty="0" smtClean="0">
                <a:solidFill>
                  <a:srgbClr val="FCEA04"/>
                </a:solidFill>
                <a:effectLst/>
                <a:latin typeface="Arial" pitchFamily="34" charset="0"/>
              </a:rPr>
              <a:t> 100 m</a:t>
            </a:r>
            <a:r>
              <a:rPr lang="de-CH" sz="2800" baseline="30000" dirty="0" smtClean="0">
                <a:solidFill>
                  <a:srgbClr val="FCEA04"/>
                </a:solidFill>
                <a:effectLst/>
                <a:latin typeface="Arial" pitchFamily="34" charset="0"/>
              </a:rPr>
              <a:t>2</a:t>
            </a:r>
            <a:br>
              <a:rPr lang="de-CH" sz="2800" baseline="30000" dirty="0" smtClean="0">
                <a:solidFill>
                  <a:srgbClr val="FCEA04"/>
                </a:solidFill>
                <a:effectLst/>
                <a:latin typeface="Arial" pitchFamily="34" charset="0"/>
              </a:rPr>
            </a:br>
            <a:r>
              <a:rPr lang="de-CH" sz="2800" dirty="0" smtClean="0">
                <a:solidFill>
                  <a:srgbClr val="FCEA04"/>
                </a:solidFill>
                <a:effectLst/>
                <a:latin typeface="Arial" pitchFamily="34" charset="0"/>
              </a:rPr>
              <a:t>Schichtung </a:t>
            </a:r>
            <a:r>
              <a:rPr lang="de-CH" sz="2800" dirty="0" smtClean="0">
                <a:solidFill>
                  <a:srgbClr val="FCEA04"/>
                </a:solidFill>
                <a:effectLst/>
              </a:rPr>
              <a:t>à</a:t>
            </a:r>
            <a:r>
              <a:rPr lang="de-CH" sz="2800" dirty="0" smtClean="0">
                <a:solidFill>
                  <a:srgbClr val="FCEA04"/>
                </a:solidFill>
                <a:effectLst/>
                <a:latin typeface="Arial" pitchFamily="34" charset="0"/>
              </a:rPr>
              <a:t> 4 Wohnungen</a:t>
            </a:r>
            <a:br>
              <a:rPr lang="de-CH" sz="2800" dirty="0" smtClean="0">
                <a:solidFill>
                  <a:srgbClr val="FCEA04"/>
                </a:solidFill>
                <a:effectLst/>
                <a:latin typeface="Arial" pitchFamily="34" charset="0"/>
              </a:rPr>
            </a:br>
            <a:r>
              <a:rPr lang="de-CH" sz="2800" dirty="0" smtClean="0">
                <a:solidFill>
                  <a:srgbClr val="FCEA04"/>
                </a:solidFill>
                <a:effectLst/>
                <a:latin typeface="Arial" pitchFamily="34" charset="0"/>
              </a:rPr>
              <a:t> = 6.8 km hoher Wolkenkratzer!</a:t>
            </a:r>
          </a:p>
          <a:p>
            <a:endParaRPr lang="de-CH" sz="2400" dirty="0" smtClean="0">
              <a:solidFill>
                <a:srgbClr val="FCEA04"/>
              </a:solidFill>
              <a:effectLst/>
              <a:latin typeface="Arial" pitchFamily="34" charset="0"/>
            </a:endParaRPr>
          </a:p>
        </p:txBody>
      </p:sp>
      <p:pic>
        <p:nvPicPr>
          <p:cNvPr id="54275" name="Picture 3" descr="barcelona-torre-agbar-_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0"/>
            <a:ext cx="7231062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596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715"/>
            <a:ext cx="9145594" cy="46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9125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57"/>
            <a:ext cx="9144000" cy="6697015"/>
          </a:xfrm>
        </p:spPr>
      </p:pic>
    </p:spTree>
    <p:extLst>
      <p:ext uri="{BB962C8B-B14F-4D97-AF65-F5344CB8AC3E}">
        <p14:creationId xmlns:p14="http://schemas.microsoft.com/office/powerpoint/2010/main" val="234039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19"/>
            <a:ext cx="9144000" cy="52170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2284" y="6164826"/>
            <a:ext cx="823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Polizei- und Sicherheitszentrum PSZ </a:t>
            </a:r>
            <a:r>
              <a:rPr lang="de-CH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Herblingertal</a:t>
            </a:r>
            <a:endParaRPr lang="de-CH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42"/>
            <a:ext cx="9144000" cy="52170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2284" y="5899355"/>
            <a:ext cx="823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 Stadtentwicklung im Klosterviertel</a:t>
            </a:r>
            <a:endParaRPr lang="de-CH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559"/>
            <a:ext cx="9144000" cy="610344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6981" y="117988"/>
            <a:ext cx="823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HEV für den grossen Einsatz!</a:t>
            </a:r>
            <a:endParaRPr lang="de-CH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4" y="222966"/>
            <a:ext cx="1573161" cy="19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" y="816076"/>
            <a:ext cx="9124336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890"/>
            <a:ext cx="9142821" cy="5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8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6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239"/>
            <a:ext cx="9159295" cy="5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5" y="0"/>
            <a:ext cx="8818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</Words>
  <Application>Microsoft Office PowerPoint</Application>
  <PresentationFormat>Bildschirmpräsentation (4:3)</PresentationFormat>
  <Paragraphs>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Monotype Sorts</vt:lpstr>
      <vt:lpstr>Office Theme</vt:lpstr>
      <vt:lpstr>Schaffhausen. HEV GV 2018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KSD Schaffhausen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Amsler Christian</dc:creator>
  <cp:lastModifiedBy>Amsler Christian</cp:lastModifiedBy>
  <cp:revision>81</cp:revision>
  <dcterms:created xsi:type="dcterms:W3CDTF">2015-06-04T13:06:32Z</dcterms:created>
  <dcterms:modified xsi:type="dcterms:W3CDTF">2018-04-27T06:37:29Z</dcterms:modified>
</cp:coreProperties>
</file>